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05" r:id="rId5"/>
    <p:sldId id="310" r:id="rId6"/>
    <p:sldId id="312" r:id="rId7"/>
    <p:sldId id="317" r:id="rId8"/>
    <p:sldId id="321" r:id="rId9"/>
    <p:sldId id="315" r:id="rId10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0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6"/>
        <p:guide pos="20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7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72540" y="1447800"/>
            <a:ext cx="10118725" cy="8883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Fake News in Sheep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’</a:t>
            </a:r>
            <a:r>
              <a:rPr 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s Clothing: Robust Fake News Detection Against LLM-Empowered Style Attacks</a:t>
            </a:r>
            <a:endParaRPr 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77005" y="4648200"/>
            <a:ext cx="518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code:https://github.com/jiayingwu19/SheepDog.</a:t>
            </a:r>
            <a:endParaRPr lang="en-US" alt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000" y="2320925"/>
            <a:ext cx="11389995" cy="215455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832340" y="554545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 </a:t>
            </a:r>
            <a:r>
              <a:rPr lang="en-US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KDD</a:t>
            </a:r>
            <a:r>
              <a:rPr lang="en-US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 ’24</a:t>
            </a:r>
            <a:endParaRPr lang="en-US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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4525" y="1363980"/>
            <a:ext cx="10001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1)</a:t>
            </a:r>
            <a:r>
              <a:t>The Large Language Models (LLMs) has empowered malicious actors to mimic the style of trustworthy news sources, doing so swiftly, cost-effectively, and at scale.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0880" y="2286000"/>
            <a:ext cx="9990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>
                <a:sym typeface="+mn-ea"/>
              </a:rPr>
              <a:t>2)</a:t>
            </a:r>
            <a:r>
              <a:t>Our analysis reveals that LLM-camouflaged fake news content significantly undermines the effectiveness of state-of-the-art text-based detectors (up to 38% decrease in F1 Score), implying a severe vulnerability to stylistic variations.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52800"/>
            <a:ext cx="3855085" cy="32759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352800"/>
            <a:ext cx="3430270" cy="3284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0" y="1447800"/>
            <a:ext cx="11104880" cy="5427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00200"/>
            <a:ext cx="7134225" cy="457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765" y="2438400"/>
            <a:ext cx="7286625" cy="695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725" y="3276600"/>
            <a:ext cx="6667500" cy="476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750" y="4038600"/>
            <a:ext cx="5324475" cy="4667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365" y="4724400"/>
            <a:ext cx="7210425" cy="4660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7540" y="5257800"/>
            <a:ext cx="7334250" cy="4667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501390"/>
            <a:ext cx="3879215" cy="29121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838200"/>
            <a:ext cx="3368675" cy="26390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9640" y="5791835"/>
            <a:ext cx="5772150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95400"/>
            <a:ext cx="10723880" cy="5184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4162425" cy="15944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436370"/>
            <a:ext cx="4739005" cy="16217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45" y="2971800"/>
            <a:ext cx="3848735" cy="3763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885" y="3429000"/>
            <a:ext cx="5233670" cy="3204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71600"/>
            <a:ext cx="4649470" cy="23634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840" y="1295400"/>
            <a:ext cx="4349750" cy="21602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735070"/>
            <a:ext cx="5494020" cy="30251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581400"/>
            <a:ext cx="3753485" cy="3044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2157</Words>
  <Application>WPS 演示</Application>
  <PresentationFormat>On-screen Show (4:3)</PresentationFormat>
  <Paragraphs>123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grapefruit</cp:lastModifiedBy>
  <cp:revision>41</cp:revision>
  <dcterms:created xsi:type="dcterms:W3CDTF">2023-09-17T03:47:00Z</dcterms:created>
  <dcterms:modified xsi:type="dcterms:W3CDTF">2024-10-31T10:35:30Z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2023-09-24T08:00:00Z</vt:filetime>
  </property>
  <property fmtid="{D5CDD505-2E9C-101B-9397-08002B2CF9AE}" pid="5" name="ICV">
    <vt:lpwstr>5B1E0AEE1F2B4902BC2E6FA0F3891EAD_13</vt:lpwstr>
  </property>
  <property fmtid="{D5CDD505-2E9C-101B-9397-08002B2CF9AE}" pid="6" name="KSOProductBuildVer">
    <vt:lpwstr>2052-12.1.0.18608</vt:lpwstr>
  </property>
</Properties>
</file>